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Action1.xml" ContentType="application/vnd.ms-office.inkAct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076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20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79.53217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20-11-18T07:46:43.7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10675 9769 0,'0'104'82,"0"0"-78,0-34 4,0-1 1,0 140-1,0-35 1,0-35-1,0-70-3,0 36 5,0-36-2,0 35 0,70 1-2,-1-36 4,-34 1-4,104 104 5,-69-105-2,138 35-2,36 35 3,-36-34-4,140-1 4,-70 0-4,0-34 4,105-1-4,208 1 4,-174-70-5,-34 0 6,-36 104-6,175-69 3,34-35 0,209 0 0,-313 0 0,70 0 0,104-35 0,-70-34 0,-69 34 2,-139-69-3,-70 104-1,-35-105 4,-104 71-5,70 34 5,34-70 2,-139 0-8,105 36 4,-105-71 1,70 36-2,-35-70 2,-34 0 1,34 35-4,-70-1-1,36-34 6,-36 70 0,1-36-6,-36 36 0,-34-1 5,0-69-4,0 0 4,0 35-2,0 69 0,0-34-2,0 34 4,0 0 14,0 0-16,0-69-2,0 69 50,35 1 250,0-1-297,0 35 2,0-35 16,-1 35 13,-34-35-26,70 0-4</inkml:trace>
</inkml:ink>
</file>

<file path=ppt/ink/inkAction1.xml><?xml version="1.0" encoding="utf-8"?>
<iact:actions xmlns:iact="http://schemas.microsoft.com/office/powerpoint/2014/inkAction" lengthUnit="cm" timeUnit="ms">
  <inkml:definitions xmlns:inkml="http://www.w3.org/2003/InkML">
    <inkml:context xml:id="ctx0">
      <inkml:inkSource xml:id="inkSrc0">
        <inkml:traceFormat>
          <inkml:channel name="X" type="integer" max="2720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79.53217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20-11-18T08:26:28.2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act:action type="add" startTime="3951">
    <iact:property name="dataType"/>
    <iact:actionData xml:id="d0">
      <inkml:trace xmlns:inkml="http://www.w3.org/2003/InkML" xml:id="stk0" contextRef="#ctx0" brushRef="#br0">5877 4624 0,'35'-35'89,"-1"35"-83,36 0 4,-70 35 0,69 0-4,71 69-1,68-35 7,-34-34-4,69 0 0,-138 0 0,69 34 1,-35-34-6,-35-35 6,0 35-1,70 0 1,70 34-3,-71-34 4,210 34-3,-35-69 3,-70 0-4,0 0 2,-104 0 0,-35 0 3,0 0-6,-70 0 1,36 0 4,-1 0-1,35 0-2,-35 0 4,36 0-6,68 0 3,-103 0 0,68 0 0,-103 0 0,34 0 0,-69 0 1,35 0-2,-1 0 1,70 0 8,-35 0-8,36 0 0,-36 0-1,70 0 3,-35 0-3,-35 0 2,-69 0 4,69 0-4,-34 0 2,-1 0-5,1-34 3,-1 34-2,1 0 3,-1-35-4,1 35 9,-35 0 1,-35-35-7,35 35-1,-1-69 7,1 69 1,0-35 60,0 35 122,-1 0-32</inkml:trace>
    </iact:actionData>
  </iact:action>
  <iact:action type="add" startTime="8494">
    <iact:property name="dataType"/>
    <iact:actionData xml:id="d1">
      <inkml:trace xmlns:inkml="http://www.w3.org/2003/InkML" xml:id="stk1" contextRef="#ctx0" brushRef="#br0">20307 4971 0,'-35'-34'127,"70"-1"-118,104 35 1,35-35-3,-35-69-1,69 34 3,1 36-1,-70-1 0,-69 35 0,69 0 0,104-104-1,140-36 2,242 140-1,106-139 0,-140 139-1,-174 0 2,-35 0-1,-208 0 0,-69 0-1,-71 0 2,36 0 54,-1 0-55,1 0 4,0 0-5,34 0 5,-69 0-2,34 0-3,1 0 1,-36 0 9</inkml:trace>
    </iact:actionData>
  </iact:action>
  <iact:action type="add" startTime="27646">
    <iact:property name="dataType"/>
    <iact:actionData xml:id="d2">
      <inkml:trace xmlns:inkml="http://www.w3.org/2003/InkML" xml:id="stk2" contextRef="#ctx0" brushRef="#br0">16030 8761 0,'0'34'32,"0"36"-24,0-35 0,0-1-2,0 71 4,0 34 7,0-70-1,0 1-9,0 34 3,35-34-4,-35-1 4,0 35-4,0 1 2,34-36 0,-34 36 1,35-1-2,-35-35 1,0-34 0,35 35 0,0-36 1,-35 1 6,35 35-7,-1-36 0,-34 1 0,35 35 0,0 34 0,34-69 0,-34 34 0,35 1 1,-36-1 7,1-69-9,0 35 3,104 69-4,-35 1 5,-69-105-6,69 69 5,-69-69-4,70 0 10,-1 70-8,-35-35-1,36-35 2,34 0-2,-70 0 3,-34 0-1,0 0-2,0-70-1,-1 0 4,-34 1 6,35 34-9,0-69 3,-35 69 4,0-69-4,0 34-4,35 1 0,-35-1 10,0 1-6,0-36 6,0 71-9,0-105 9,0 34-8,0 36 1,-70-35-1,1-36 0,34 36 0,0 104 0,0-69 1,-34-1-2,69 35 2,-35 1-1,-35-36 0,36 35 0,-1 1-1,35-1 1,-35 35 2,0-35 6,1 35 45</inkml:trace>
    </iact:actionData>
  </iact:action>
</iact:action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7C034-3EE0-43C3-9EE7-FC2C52FEA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178334-C923-4D09-84EC-154A5BE6AE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4546F-6CB6-4307-B9FD-E12BC8FC9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0380B-C1EE-4D02-A828-2FC164A2F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B0E3F-EC38-4C09-A324-6398C72E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6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7943C-854F-4223-AB14-E06444702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146E54-487F-403D-B81E-76D118F5C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67C6D-C2D9-4ABF-9515-6CFEBE8D8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37430-2BDA-4251-85CC-10620E77A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A4253-41D8-4EE6-BB4C-565DEBA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76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D69BC8-08DE-47B2-98B3-09BC7F7966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C79AB6-BF02-4FD3-8C51-481BFF3D8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872A7-E0DA-46ED-8BE3-9E9D056D0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37EF7-1F77-4684-B602-E53A202FA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C2B5B-B1A2-4ED2-9FE0-42975A887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7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3D27-2B49-4850-855D-FB0E7BF3B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3121D-308A-46C7-BA03-ABDCD92A7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9B9A0-A5FD-4E5B-8350-86DF88A90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898F9-0260-40D4-A75A-25DEDD31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696DB-BECB-4CA3-BBC9-1C172BD5F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2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A8D6-D11C-453B-9AB6-2354C9075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7EC58D-AC1C-4441-A954-36C58F3FB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04167-12DD-4E2A-BC6F-D1A0536DB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9DE18-463C-4689-A462-93A8FF30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FF31C-848D-4AAA-9DBA-60BB59AB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BBFAA-7416-49DB-9033-25ED4D2F5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28CFE-8AD6-4A90-B8BA-2388FD1AFD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52F30D-E665-40AC-B22A-C295656787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382688-D858-4FC4-817C-A01A04EC8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38531-9A05-4696-A7A5-A1E79EC94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AA269E-F409-48C6-8CE0-1F6EEB84A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2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A8449-B252-4BCF-B0A8-CF4C6C9CA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2CAA8-E02B-430F-97E0-DC1E81691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0808B-64E3-4871-A5B3-42C09361C5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F2BE71-8FC9-40CE-BA1C-05B1637EF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78CF6-784F-4D69-AE6E-7C1ECA1BEA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6C3A47-B08A-43E1-912C-9E0CAEB61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6FE134-AFE3-4A8F-A62F-69C671C15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1833F2-CB30-4F15-9DB8-EDF628616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4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D10F3-D894-48DB-9277-677FFBD24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FE2E1F-5D88-4160-ACE1-244A36776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19D963-C68E-4FEB-BAEC-1E6F7CE89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FFE31D-12D7-48F1-9D24-D2FA5F00A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8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675C74-6861-4E88-81FD-D11F1B85D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AE4E05-EBEB-4FC4-B23C-07982AC99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69463B-2806-4913-81EB-323BB57CE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B557A-F7D1-4F36-9EBB-73CB1F5F0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969AD-AE64-491B-B6B5-FABA33029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4B6962-0452-4E93-99ED-5655B654F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7041D-5CD4-449A-8141-250C0CEEF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9AB5E-9044-4293-806A-EDD101B53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8C441D-E4B9-467C-BBD2-56E4CEAC0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79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71904-2C6F-4994-B261-54A3BF554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F7927C-F205-4C8B-A0F5-C2150A972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3230C-334B-4686-8BB8-01966A581A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7E0A6-8715-4E53-8A12-A6FA114D5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89F22-4DD6-4D99-AAAE-FC9E1E8F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E19A2-B3F3-4D17-8866-4637AB06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58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3DDF04-4104-4363-B90D-DA1EFF43A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4C744C-F1ED-465D-99A6-16E4AB9C7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21918-6A0C-4115-9B59-FA8554F8EE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3063-60BD-4785-9FDD-D3B41AB383CE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825D8-9910-4280-8E86-B3ADB4653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EA3E6-1CF6-41C9-B230-CEF48ABD56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21224-ED3A-44E1-ACC5-24B4760A6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2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customXml" Target="../ink/ink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sv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11" Type="http://schemas.openxmlformats.org/officeDocument/2006/relationships/image" Target="../media/image2.png"/><Relationship Id="rId5" Type="http://schemas.openxmlformats.org/officeDocument/2006/relationships/image" Target="../media/image4.sv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microsoft.com/office/2011/relationships/inkAction" Target="../ink/inkAction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sv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11" Type="http://schemas.openxmlformats.org/officeDocument/2006/relationships/image" Target="../media/image2.png"/><Relationship Id="rId5" Type="http://schemas.openxmlformats.org/officeDocument/2006/relationships/image" Target="../media/image4.svg"/><Relationship Id="rId10" Type="http://schemas.openxmlformats.org/officeDocument/2006/relationships/image" Target="../media/image80.png"/><Relationship Id="rId4" Type="http://schemas.openxmlformats.org/officeDocument/2006/relationships/image" Target="../media/image3.png"/><Relationship Id="rId9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DEB21C8-094E-4657-84BA-22F5E862CACA}"/>
              </a:ext>
            </a:extLst>
          </p:cNvPr>
          <p:cNvSpPr txBox="1"/>
          <p:nvPr/>
        </p:nvSpPr>
        <p:spPr>
          <a:xfrm>
            <a:off x="1610783" y="2688158"/>
            <a:ext cx="89704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0" i="0" dirty="0">
                <a:solidFill>
                  <a:schemeClr val="bg1"/>
                </a:solidFill>
                <a:effectLst/>
                <a:latin typeface="Cavolini" panose="03000502040302020204" pitchFamily="66" charset="0"/>
                <a:cs typeface="Cavolini" panose="03000502040302020204" pitchFamily="66" charset="0"/>
              </a:rPr>
              <a:t>Calculate The Distance Using Single Camera</a:t>
            </a:r>
            <a:endParaRPr lang="en-US" sz="24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6981832-E6BE-4E91-BE1B-20076AFCB3FD}"/>
                  </a:ext>
                </a:extLst>
              </p14:cNvPr>
              <p14:cNvContentPartPr/>
              <p14:nvPr/>
            </p14:nvContentPartPr>
            <p14:xfrm>
              <a:off x="3843000" y="3516840"/>
              <a:ext cx="4168800" cy="93888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6981832-E6BE-4E91-BE1B-20076AFCB3F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27160" y="3453480"/>
                <a:ext cx="4200120" cy="1065600"/>
              </a:xfrm>
              <a:prstGeom prst="rect">
                <a:avLst/>
              </a:prstGeom>
            </p:spPr>
          </p:pic>
        </mc:Fallback>
      </mc:AlternateContent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8520D6F1-8D8C-4927-82E9-27F58702CC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54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97"/>
    </mc:Choice>
    <mc:Fallback>
      <p:transition spd="slow" advTm="45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A1C5FE97-4855-48EE-B9A2-CA369A8E5696}"/>
              </a:ext>
            </a:extLst>
          </p:cNvPr>
          <p:cNvGrpSpPr/>
          <p:nvPr/>
        </p:nvGrpSpPr>
        <p:grpSpPr>
          <a:xfrm>
            <a:off x="1695690" y="1672005"/>
            <a:ext cx="8625002" cy="3663124"/>
            <a:chOff x="3086412" y="1842289"/>
            <a:chExt cx="5611076" cy="238203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51E2E1A-D226-44B8-9CE8-FF1139B0C214}"/>
                </a:ext>
              </a:extLst>
            </p:cNvPr>
            <p:cNvCxnSpPr>
              <a:cxnSpLocks/>
            </p:cNvCxnSpPr>
            <p:nvPr/>
          </p:nvCxnSpPr>
          <p:spPr>
            <a:xfrm>
              <a:off x="3086412" y="3044788"/>
              <a:ext cx="553650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3C3B979-84E4-4F7A-B7F4-CD5AA3B01A9E}"/>
                </a:ext>
              </a:extLst>
            </p:cNvPr>
            <p:cNvCxnSpPr/>
            <p:nvPr/>
          </p:nvCxnSpPr>
          <p:spPr>
            <a:xfrm>
              <a:off x="5932391" y="1842289"/>
              <a:ext cx="0" cy="97703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CEB2DDD-E90B-471D-9095-4C3E280471BF}"/>
                </a:ext>
              </a:extLst>
            </p:cNvPr>
            <p:cNvCxnSpPr/>
            <p:nvPr/>
          </p:nvCxnSpPr>
          <p:spPr>
            <a:xfrm>
              <a:off x="5932391" y="3247292"/>
              <a:ext cx="0" cy="97703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Graphic 13" descr="Man">
              <a:extLst>
                <a:ext uri="{FF2B5EF4-FFF2-40B4-BE49-F238E27FC236}">
                  <a16:creationId xmlns:a16="http://schemas.microsoft.com/office/drawing/2014/main" id="{82A604BA-0057-4DE5-BB1E-BA58EA040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flipV="1">
              <a:off x="4558643" y="3057917"/>
              <a:ext cx="480810" cy="507107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4CBC2C4-009F-4FE4-B3B3-E389C043F796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4799048" y="2146815"/>
              <a:ext cx="3547997" cy="1418209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EB52402-6A41-4139-8D63-9288B72E3FB0}"/>
                </a:ext>
              </a:extLst>
            </p:cNvPr>
            <p:cNvCxnSpPr>
              <a:cxnSpLocks/>
            </p:cNvCxnSpPr>
            <p:nvPr/>
          </p:nvCxnSpPr>
          <p:spPr>
            <a:xfrm>
              <a:off x="4688092" y="3073259"/>
              <a:ext cx="0" cy="476423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BE495AC-49B2-455A-8CCE-5FFE6150B5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90061" y="2269573"/>
              <a:ext cx="0" cy="765901"/>
            </a:xfrm>
            <a:prstGeom prst="straightConnector1">
              <a:avLst/>
            </a:prstGeom>
            <a:ln w="57150">
              <a:solidFill>
                <a:srgbClr val="00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Graphic 38" descr="Man">
              <a:extLst>
                <a:ext uri="{FF2B5EF4-FFF2-40B4-BE49-F238E27FC236}">
                  <a16:creationId xmlns:a16="http://schemas.microsoft.com/office/drawing/2014/main" id="{2216D4FA-08F9-4E19-B7BC-CDA406258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96603" y="2169353"/>
              <a:ext cx="700885" cy="845449"/>
            </a:xfrm>
            <a:prstGeom prst="rect">
              <a:avLst/>
            </a:prstGeom>
          </p:spPr>
        </p:pic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CA59B7-FF29-4892-B9BF-A9B476BD77F1}"/>
              </a:ext>
            </a:extLst>
          </p:cNvPr>
          <p:cNvCxnSpPr>
            <a:cxnSpLocks/>
          </p:cNvCxnSpPr>
          <p:nvPr/>
        </p:nvCxnSpPr>
        <p:spPr>
          <a:xfrm>
            <a:off x="3901052" y="3236190"/>
            <a:ext cx="2135007" cy="0"/>
          </a:xfrm>
          <a:prstGeom prst="straightConnector1">
            <a:avLst/>
          </a:prstGeom>
          <a:ln w="57150">
            <a:solidFill>
              <a:srgbClr val="A9076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A232D2E-58A5-4636-AE45-D5E684472362}"/>
              </a:ext>
            </a:extLst>
          </p:cNvPr>
          <p:cNvCxnSpPr>
            <a:cxnSpLocks/>
          </p:cNvCxnSpPr>
          <p:nvPr/>
        </p:nvCxnSpPr>
        <p:spPr>
          <a:xfrm>
            <a:off x="6096000" y="3952251"/>
            <a:ext cx="3686014" cy="0"/>
          </a:xfrm>
          <a:prstGeom prst="straightConnector1">
            <a:avLst/>
          </a:prstGeom>
          <a:ln w="57150">
            <a:solidFill>
              <a:srgbClr val="A9076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E23ECFC-C7E6-41AB-B17B-7A665615A237}"/>
              </a:ext>
            </a:extLst>
          </p:cNvPr>
          <p:cNvGrpSpPr/>
          <p:nvPr/>
        </p:nvGrpSpPr>
        <p:grpSpPr>
          <a:xfrm>
            <a:off x="1446422" y="1110390"/>
            <a:ext cx="3521816" cy="509542"/>
            <a:chOff x="1446422" y="1110390"/>
            <a:chExt cx="3521816" cy="509542"/>
          </a:xfrm>
        </p:grpSpPr>
        <p:grpSp>
          <p:nvGrpSpPr>
            <p:cNvPr id="48" name="Graphic 46" descr="Image">
              <a:extLst>
                <a:ext uri="{FF2B5EF4-FFF2-40B4-BE49-F238E27FC236}">
                  <a16:creationId xmlns:a16="http://schemas.microsoft.com/office/drawing/2014/main" id="{2A793250-6B49-4A49-9C8C-F9685730FE0B}"/>
                </a:ext>
              </a:extLst>
            </p:cNvPr>
            <p:cNvGrpSpPr/>
            <p:nvPr/>
          </p:nvGrpSpPr>
          <p:grpSpPr>
            <a:xfrm>
              <a:off x="1446422" y="1110390"/>
              <a:ext cx="528506" cy="509542"/>
              <a:chOff x="1414595" y="2135184"/>
              <a:chExt cx="509542" cy="509542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08EAE31-5B11-4603-9404-D9A9F64ED269}"/>
                  </a:ext>
                </a:extLst>
              </p:cNvPr>
              <p:cNvSpPr/>
              <p:nvPr/>
            </p:nvSpPr>
            <p:spPr>
              <a:xfrm>
                <a:off x="1722443" y="2364159"/>
                <a:ext cx="107278" cy="130845"/>
              </a:xfrm>
              <a:custGeom>
                <a:avLst/>
                <a:gdLst>
                  <a:gd name="connsiteX0" fmla="*/ 106155 w 107278"/>
                  <a:gd name="connsiteY0" fmla="*/ 119212 h 130845"/>
                  <a:gd name="connsiteX1" fmla="*/ 33492 w 107278"/>
                  <a:gd name="connsiteY1" fmla="*/ 3397 h 130845"/>
                  <a:gd name="connsiteX2" fmla="*/ 27388 w 107278"/>
                  <a:gd name="connsiteY2" fmla="*/ 0 h 130845"/>
                  <a:gd name="connsiteX3" fmla="*/ 21231 w 107278"/>
                  <a:gd name="connsiteY3" fmla="*/ 3397 h 130845"/>
                  <a:gd name="connsiteX4" fmla="*/ 0 w 107278"/>
                  <a:gd name="connsiteY4" fmla="*/ 37473 h 130845"/>
                  <a:gd name="connsiteX5" fmla="*/ 45540 w 107278"/>
                  <a:gd name="connsiteY5" fmla="*/ 111144 h 130845"/>
                  <a:gd name="connsiteX6" fmla="*/ 47770 w 107278"/>
                  <a:gd name="connsiteY6" fmla="*/ 130836 h 130845"/>
                  <a:gd name="connsiteX7" fmla="*/ 99255 w 107278"/>
                  <a:gd name="connsiteY7" fmla="*/ 130836 h 130845"/>
                  <a:gd name="connsiteX8" fmla="*/ 107269 w 107278"/>
                  <a:gd name="connsiteY8" fmla="*/ 123583 h 130845"/>
                  <a:gd name="connsiteX9" fmla="*/ 106155 w 107278"/>
                  <a:gd name="connsiteY9" fmla="*/ 119212 h 130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278" h="130845">
                    <a:moveTo>
                      <a:pt x="106155" y="119212"/>
                    </a:moveTo>
                    <a:lnTo>
                      <a:pt x="33492" y="3397"/>
                    </a:lnTo>
                    <a:cubicBezTo>
                      <a:pt x="32191" y="1274"/>
                      <a:pt x="29877" y="-14"/>
                      <a:pt x="27388" y="0"/>
                    </a:cubicBezTo>
                    <a:cubicBezTo>
                      <a:pt x="24888" y="-1"/>
                      <a:pt x="22563" y="1282"/>
                      <a:pt x="21231" y="3397"/>
                    </a:cubicBezTo>
                    <a:lnTo>
                      <a:pt x="0" y="37473"/>
                    </a:lnTo>
                    <a:lnTo>
                      <a:pt x="45540" y="111144"/>
                    </a:lnTo>
                    <a:cubicBezTo>
                      <a:pt x="49394" y="116972"/>
                      <a:pt x="50223" y="124293"/>
                      <a:pt x="47770" y="130836"/>
                    </a:cubicBezTo>
                    <a:lnTo>
                      <a:pt x="99255" y="130836"/>
                    </a:lnTo>
                    <a:cubicBezTo>
                      <a:pt x="103470" y="131046"/>
                      <a:pt x="107059" y="127799"/>
                      <a:pt x="107269" y="123583"/>
                    </a:cubicBezTo>
                    <a:cubicBezTo>
                      <a:pt x="107346" y="122047"/>
                      <a:pt x="106958" y="120524"/>
                      <a:pt x="106155" y="119212"/>
                    </a:cubicBez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696572E-FF32-4A01-B0BB-6989B574C2F4}"/>
                  </a:ext>
                </a:extLst>
              </p:cNvPr>
              <p:cNvSpPr/>
              <p:nvPr/>
            </p:nvSpPr>
            <p:spPr>
              <a:xfrm>
                <a:off x="1502890" y="2293297"/>
                <a:ext cx="248026" cy="201766"/>
              </a:xfrm>
              <a:custGeom>
                <a:avLst/>
                <a:gdLst>
                  <a:gd name="connsiteX0" fmla="*/ 246622 w 248026"/>
                  <a:gd name="connsiteY0" fmla="*/ 190764 h 201766"/>
                  <a:gd name="connsiteX1" fmla="*/ 131179 w 248026"/>
                  <a:gd name="connsiteY1" fmla="*/ 2923 h 201766"/>
                  <a:gd name="connsiteX2" fmla="*/ 124969 w 248026"/>
                  <a:gd name="connsiteY2" fmla="*/ 4 h 201766"/>
                  <a:gd name="connsiteX3" fmla="*/ 124013 w 248026"/>
                  <a:gd name="connsiteY3" fmla="*/ 4 h 201766"/>
                  <a:gd name="connsiteX4" fmla="*/ 123058 w 248026"/>
                  <a:gd name="connsiteY4" fmla="*/ 4 h 201766"/>
                  <a:gd name="connsiteX5" fmla="*/ 116848 w 248026"/>
                  <a:gd name="connsiteY5" fmla="*/ 2923 h 201766"/>
                  <a:gd name="connsiteX6" fmla="*/ 1405 w 248026"/>
                  <a:gd name="connsiteY6" fmla="*/ 190764 h 201766"/>
                  <a:gd name="connsiteX7" fmla="*/ 821 w 248026"/>
                  <a:gd name="connsiteY7" fmla="*/ 198566 h 201766"/>
                  <a:gd name="connsiteX8" fmla="*/ 7243 w 248026"/>
                  <a:gd name="connsiteY8" fmla="*/ 201698 h 201766"/>
                  <a:gd name="connsiteX9" fmla="*/ 240783 w 248026"/>
                  <a:gd name="connsiteY9" fmla="*/ 201698 h 201766"/>
                  <a:gd name="connsiteX10" fmla="*/ 247206 w 248026"/>
                  <a:gd name="connsiteY10" fmla="*/ 198566 h 201766"/>
                  <a:gd name="connsiteX11" fmla="*/ 246622 w 248026"/>
                  <a:gd name="connsiteY11" fmla="*/ 190764 h 201766"/>
                  <a:gd name="connsiteX12" fmla="*/ 143334 w 248026"/>
                  <a:gd name="connsiteY12" fmla="*/ 90926 h 201766"/>
                  <a:gd name="connsiteX13" fmla="*/ 124969 w 248026"/>
                  <a:gd name="connsiteY13" fmla="*/ 107273 h 201766"/>
                  <a:gd name="connsiteX14" fmla="*/ 106604 w 248026"/>
                  <a:gd name="connsiteY14" fmla="*/ 90926 h 201766"/>
                  <a:gd name="connsiteX15" fmla="*/ 76244 w 248026"/>
                  <a:gd name="connsiteY15" fmla="*/ 109290 h 201766"/>
                  <a:gd name="connsiteX16" fmla="*/ 124013 w 248026"/>
                  <a:gd name="connsiteY16" fmla="*/ 31851 h 201766"/>
                  <a:gd name="connsiteX17" fmla="*/ 170509 w 248026"/>
                  <a:gd name="connsiteY17" fmla="*/ 107273 h 201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8026" h="201766">
                    <a:moveTo>
                      <a:pt x="246622" y="190764"/>
                    </a:moveTo>
                    <a:lnTo>
                      <a:pt x="131179" y="2923"/>
                    </a:lnTo>
                    <a:cubicBezTo>
                      <a:pt x="129697" y="1010"/>
                      <a:pt x="127388" y="-76"/>
                      <a:pt x="124969" y="4"/>
                    </a:cubicBezTo>
                    <a:lnTo>
                      <a:pt x="124013" y="4"/>
                    </a:lnTo>
                    <a:lnTo>
                      <a:pt x="123058" y="4"/>
                    </a:lnTo>
                    <a:cubicBezTo>
                      <a:pt x="120639" y="-76"/>
                      <a:pt x="118329" y="1010"/>
                      <a:pt x="116848" y="2923"/>
                    </a:cubicBezTo>
                    <a:lnTo>
                      <a:pt x="1405" y="190764"/>
                    </a:lnTo>
                    <a:cubicBezTo>
                      <a:pt x="-230" y="193052"/>
                      <a:pt x="-455" y="196061"/>
                      <a:pt x="821" y="198566"/>
                    </a:cubicBezTo>
                    <a:cubicBezTo>
                      <a:pt x="2109" y="200837"/>
                      <a:pt x="4661" y="202082"/>
                      <a:pt x="7243" y="201698"/>
                    </a:cubicBezTo>
                    <a:lnTo>
                      <a:pt x="240783" y="201698"/>
                    </a:lnTo>
                    <a:cubicBezTo>
                      <a:pt x="243366" y="202082"/>
                      <a:pt x="245918" y="200837"/>
                      <a:pt x="247206" y="198566"/>
                    </a:cubicBezTo>
                    <a:cubicBezTo>
                      <a:pt x="248482" y="196061"/>
                      <a:pt x="248257" y="193052"/>
                      <a:pt x="246622" y="190764"/>
                    </a:cubicBezTo>
                    <a:close/>
                    <a:moveTo>
                      <a:pt x="143334" y="90926"/>
                    </a:moveTo>
                    <a:lnTo>
                      <a:pt x="124969" y="107273"/>
                    </a:lnTo>
                    <a:lnTo>
                      <a:pt x="106604" y="90926"/>
                    </a:lnTo>
                    <a:lnTo>
                      <a:pt x="76244" y="109290"/>
                    </a:lnTo>
                    <a:lnTo>
                      <a:pt x="124013" y="31851"/>
                    </a:lnTo>
                    <a:lnTo>
                      <a:pt x="170509" y="107273"/>
                    </a:ln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ED94E2E4-D4FF-4428-8E3F-54EA14775CB9}"/>
                  </a:ext>
                </a:extLst>
              </p:cNvPr>
              <p:cNvSpPr/>
              <p:nvPr/>
            </p:nvSpPr>
            <p:spPr>
              <a:xfrm>
                <a:off x="1541980" y="2289108"/>
                <a:ext cx="31846" cy="31846"/>
              </a:xfrm>
              <a:custGeom>
                <a:avLst/>
                <a:gdLst>
                  <a:gd name="connsiteX0" fmla="*/ 31846 w 31846"/>
                  <a:gd name="connsiteY0" fmla="*/ 15923 h 31846"/>
                  <a:gd name="connsiteX1" fmla="*/ 15923 w 31846"/>
                  <a:gd name="connsiteY1" fmla="*/ 31846 h 31846"/>
                  <a:gd name="connsiteX2" fmla="*/ 0 w 31846"/>
                  <a:gd name="connsiteY2" fmla="*/ 15923 h 31846"/>
                  <a:gd name="connsiteX3" fmla="*/ 15923 w 31846"/>
                  <a:gd name="connsiteY3" fmla="*/ 0 h 31846"/>
                  <a:gd name="connsiteX4" fmla="*/ 31846 w 31846"/>
                  <a:gd name="connsiteY4" fmla="*/ 15923 h 31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46" h="31846">
                    <a:moveTo>
                      <a:pt x="31846" y="15923"/>
                    </a:moveTo>
                    <a:cubicBezTo>
                      <a:pt x="31846" y="24717"/>
                      <a:pt x="24717" y="31846"/>
                      <a:pt x="15923" y="31846"/>
                    </a:cubicBezTo>
                    <a:cubicBezTo>
                      <a:pt x="7129" y="31846"/>
                      <a:pt x="0" y="24717"/>
                      <a:pt x="0" y="15923"/>
                    </a:cubicBezTo>
                    <a:cubicBezTo>
                      <a:pt x="0" y="7129"/>
                      <a:pt x="7129" y="0"/>
                      <a:pt x="15923" y="0"/>
                    </a:cubicBezTo>
                    <a:cubicBezTo>
                      <a:pt x="24717" y="0"/>
                      <a:pt x="31846" y="7129"/>
                      <a:pt x="31846" y="15923"/>
                    </a:cubicBez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EFC131EF-EFF7-45AA-B96A-3B80C9A0A1F3}"/>
                  </a:ext>
                </a:extLst>
              </p:cNvPr>
              <p:cNvSpPr/>
              <p:nvPr/>
            </p:nvSpPr>
            <p:spPr>
              <a:xfrm>
                <a:off x="1457056" y="2230723"/>
                <a:ext cx="424618" cy="329079"/>
              </a:xfrm>
              <a:custGeom>
                <a:avLst/>
                <a:gdLst>
                  <a:gd name="connsiteX0" fmla="*/ 31846 w 424618"/>
                  <a:gd name="connsiteY0" fmla="*/ 297233 h 329079"/>
                  <a:gd name="connsiteX1" fmla="*/ 31846 w 424618"/>
                  <a:gd name="connsiteY1" fmla="*/ 31846 h 329079"/>
                  <a:gd name="connsiteX2" fmla="*/ 392772 w 424618"/>
                  <a:gd name="connsiteY2" fmla="*/ 31846 h 329079"/>
                  <a:gd name="connsiteX3" fmla="*/ 392772 w 424618"/>
                  <a:gd name="connsiteY3" fmla="*/ 297233 h 329079"/>
                  <a:gd name="connsiteX4" fmla="*/ 424618 w 424618"/>
                  <a:gd name="connsiteY4" fmla="*/ 329079 h 329079"/>
                  <a:gd name="connsiteX5" fmla="*/ 424618 w 424618"/>
                  <a:gd name="connsiteY5" fmla="*/ 0 h 329079"/>
                  <a:gd name="connsiteX6" fmla="*/ 0 w 424618"/>
                  <a:gd name="connsiteY6" fmla="*/ 0 h 329079"/>
                  <a:gd name="connsiteX7" fmla="*/ 0 w 424618"/>
                  <a:gd name="connsiteY7" fmla="*/ 329079 h 329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4618" h="329079">
                    <a:moveTo>
                      <a:pt x="31846" y="297233"/>
                    </a:moveTo>
                    <a:lnTo>
                      <a:pt x="31846" y="31846"/>
                    </a:lnTo>
                    <a:lnTo>
                      <a:pt x="392772" y="31846"/>
                    </a:lnTo>
                    <a:lnTo>
                      <a:pt x="392772" y="297233"/>
                    </a:lnTo>
                    <a:close/>
                    <a:moveTo>
                      <a:pt x="424618" y="329079"/>
                    </a:moveTo>
                    <a:lnTo>
                      <a:pt x="424618" y="0"/>
                    </a:lnTo>
                    <a:lnTo>
                      <a:pt x="0" y="0"/>
                    </a:lnTo>
                    <a:lnTo>
                      <a:pt x="0" y="329079"/>
                    </a:ln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EBA9027-0D98-4AF0-BB3F-605194178483}"/>
                </a:ext>
              </a:extLst>
            </p:cNvPr>
            <p:cNvSpPr txBox="1"/>
            <p:nvPr/>
          </p:nvSpPr>
          <p:spPr>
            <a:xfrm>
              <a:off x="1930883" y="1205927"/>
              <a:ext cx="30373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CMOS Sensor (image)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3CA9F62-EDDD-4324-86A6-F75667B86D87}"/>
              </a:ext>
            </a:extLst>
          </p:cNvPr>
          <p:cNvSpPr txBox="1"/>
          <p:nvPr/>
        </p:nvSpPr>
        <p:spPr>
          <a:xfrm>
            <a:off x="7135593" y="3983167"/>
            <a:ext cx="2046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9076F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Distance (d)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D3BCB90-B070-4FD5-9303-157365A9A444}"/>
              </a:ext>
            </a:extLst>
          </p:cNvPr>
          <p:cNvGrpSpPr/>
          <p:nvPr/>
        </p:nvGrpSpPr>
        <p:grpSpPr>
          <a:xfrm>
            <a:off x="6489781" y="1142216"/>
            <a:ext cx="2295227" cy="496753"/>
            <a:chOff x="6391307" y="1185676"/>
            <a:chExt cx="2295227" cy="49675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0008082-6486-425C-B0C9-01D88050BA7D}"/>
                </a:ext>
              </a:extLst>
            </p:cNvPr>
            <p:cNvSpPr txBox="1"/>
            <p:nvPr/>
          </p:nvSpPr>
          <p:spPr>
            <a:xfrm>
              <a:off x="6938389" y="1268073"/>
              <a:ext cx="17481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Object Plane</a:t>
              </a:r>
            </a:p>
          </p:txBody>
        </p:sp>
        <p:pic>
          <p:nvPicPr>
            <p:cNvPr id="57" name="Graphic 56" descr="Earth globe: Asia and Australia">
              <a:extLst>
                <a:ext uri="{FF2B5EF4-FFF2-40B4-BE49-F238E27FC236}">
                  <a16:creationId xmlns:a16="http://schemas.microsoft.com/office/drawing/2014/main" id="{B50C0BE2-15D7-4024-A793-CA0557EBA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91307" y="1185676"/>
              <a:ext cx="496753" cy="496753"/>
            </a:xfrm>
            <a:prstGeom prst="rect">
              <a:avLst/>
            </a:prstGeom>
          </p:spPr>
        </p:pic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FB17D5D-0D5E-4B8B-9DF6-402DCD25227B}"/>
              </a:ext>
            </a:extLst>
          </p:cNvPr>
          <p:cNvSpPr txBox="1"/>
          <p:nvPr/>
        </p:nvSpPr>
        <p:spPr>
          <a:xfrm>
            <a:off x="3986232" y="2802174"/>
            <a:ext cx="19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Focal Length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2D451CE-D689-43D5-B073-5856C39225CB}"/>
              </a:ext>
            </a:extLst>
          </p:cNvPr>
          <p:cNvSpPr/>
          <p:nvPr/>
        </p:nvSpPr>
        <p:spPr>
          <a:xfrm>
            <a:off x="5920423" y="3167366"/>
            <a:ext cx="325390" cy="692659"/>
          </a:xfrm>
          <a:prstGeom prst="ellipse">
            <a:avLst/>
          </a:prstGeom>
          <a:solidFill>
            <a:schemeClr val="bg1">
              <a:lumMod val="95000"/>
              <a:alpha val="76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287B7D-9FCF-4D50-A8FD-4D0C95F2B85B}"/>
              </a:ext>
            </a:extLst>
          </p:cNvPr>
          <p:cNvSpPr txBox="1"/>
          <p:nvPr/>
        </p:nvSpPr>
        <p:spPr>
          <a:xfrm>
            <a:off x="1399546" y="3659970"/>
            <a:ext cx="19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Height</a:t>
            </a:r>
            <a:r>
              <a:rPr lang="en-US" sz="2000" b="1" dirty="0">
                <a:solidFill>
                  <a:srgbClr val="00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US" sz="2000" b="1" dirty="0">
                <a:solidFill>
                  <a:srgbClr val="FF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(a)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B479DBA-064F-4575-9E5E-57051EF0E43F}"/>
              </a:ext>
            </a:extLst>
          </p:cNvPr>
          <p:cNvSpPr txBox="1"/>
          <p:nvPr/>
        </p:nvSpPr>
        <p:spPr>
          <a:xfrm>
            <a:off x="10449928" y="2657651"/>
            <a:ext cx="19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Height (h)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99B9EB6-0DEC-4709-B403-9534688C036E}"/>
              </a:ext>
            </a:extLst>
          </p:cNvPr>
          <p:cNvGrpSpPr/>
          <p:nvPr/>
        </p:nvGrpSpPr>
        <p:grpSpPr>
          <a:xfrm>
            <a:off x="6605155" y="3224773"/>
            <a:ext cx="946613" cy="373504"/>
            <a:chOff x="6946259" y="3223969"/>
            <a:chExt cx="946613" cy="373504"/>
          </a:xfrm>
        </p:grpSpPr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6930A87D-0414-4B5E-B374-2DF3ABD7B541}"/>
                </a:ext>
              </a:extLst>
            </p:cNvPr>
            <p:cNvSpPr/>
            <p:nvPr/>
          </p:nvSpPr>
          <p:spPr>
            <a:xfrm rot="8271004" flipH="1">
              <a:off x="7055828" y="3223969"/>
              <a:ext cx="310758" cy="354311"/>
            </a:xfrm>
            <a:prstGeom prst="arc">
              <a:avLst>
                <a:gd name="adj1" fmla="val 15800682"/>
                <a:gd name="adj2" fmla="val 644216"/>
              </a:avLst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600BA4E-1E73-4E7D-87FB-5279F65B9BC2}"/>
                </a:ext>
              </a:extLst>
            </p:cNvPr>
            <p:cNvSpPr txBox="1"/>
            <p:nvPr/>
          </p:nvSpPr>
          <p:spPr>
            <a:xfrm>
              <a:off x="6946259" y="3258919"/>
              <a:ext cx="946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Q1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1C9AB5C5-7856-4BE6-9615-2AC0659D3065}"/>
                  </a:ext>
                </a:extLst>
              </p:cNvPr>
              <p:cNvSpPr txBox="1"/>
              <p:nvPr/>
            </p:nvSpPr>
            <p:spPr>
              <a:xfrm>
                <a:off x="10245" y="5124453"/>
                <a:ext cx="4318004" cy="7659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en-US" sz="24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1C9AB5C5-7856-4BE6-9615-2AC0659D30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5" y="5124453"/>
                <a:ext cx="4318004" cy="7659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xmlns:iact="http://schemas.microsoft.com/office/powerpoint/2014/inkAction" Requires="p14 iact">
          <p:contentPart p14:bwMode="auto" r:id="rId9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1FB62900-D185-475B-850B-44589A0C5E5C}"/>
                  </a:ext>
                </a:extLst>
              </p14:cNvPr>
              <p14:cNvContentPartPr/>
              <p14:nvPr>
                <p:extLst>
                  <p:ext uri="{42D2F446-02D8-4167-A562-619A0277C38B}">
                    <p15:isNarration xmlns:p15="http://schemas.microsoft.com/office/powerpoint/2012/main" val="1"/>
                  </p:ext>
                </p:extLst>
              </p14:nvPr>
            </p14:nvContentPartPr>
            <p14:xfrm>
              <a:off x="2115720" y="1526760"/>
              <a:ext cx="7172640" cy="252864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1FB62900-D185-475B-850B-44589A0C5E5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06360" y="1517400"/>
                <a:ext cx="7191360" cy="2547360"/>
              </a:xfrm>
              <a:prstGeom prst="rect">
                <a:avLst/>
              </a:prstGeom>
            </p:spPr>
          </p:pic>
        </mc:Fallback>
      </mc:AlternateContent>
      <p:pic>
        <p:nvPicPr>
          <p:cNvPr id="34" name="Audio 33">
            <a:hlinkClick r:id="" action="ppaction://media"/>
            <a:extLst>
              <a:ext uri="{FF2B5EF4-FFF2-40B4-BE49-F238E27FC236}">
                <a16:creationId xmlns:a16="http://schemas.microsoft.com/office/drawing/2014/main" id="{7AA18009-C36D-4F62-9A8C-2AC08C9940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21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596"/>
    </mc:Choice>
    <mc:Fallback>
      <p:transition spd="slow" advTm="695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A1C5FE97-4855-48EE-B9A2-CA369A8E5696}"/>
              </a:ext>
            </a:extLst>
          </p:cNvPr>
          <p:cNvGrpSpPr/>
          <p:nvPr/>
        </p:nvGrpSpPr>
        <p:grpSpPr>
          <a:xfrm>
            <a:off x="1695690" y="1672005"/>
            <a:ext cx="8784011" cy="3663124"/>
            <a:chOff x="3086412" y="1842289"/>
            <a:chExt cx="5714521" cy="238203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51E2E1A-D226-44B8-9CE8-FF1139B0C214}"/>
                </a:ext>
              </a:extLst>
            </p:cNvPr>
            <p:cNvCxnSpPr>
              <a:cxnSpLocks/>
            </p:cNvCxnSpPr>
            <p:nvPr/>
          </p:nvCxnSpPr>
          <p:spPr>
            <a:xfrm>
              <a:off x="3086412" y="3044788"/>
              <a:ext cx="553650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3C3B979-84E4-4F7A-B7F4-CD5AA3B01A9E}"/>
                </a:ext>
              </a:extLst>
            </p:cNvPr>
            <p:cNvCxnSpPr/>
            <p:nvPr/>
          </p:nvCxnSpPr>
          <p:spPr>
            <a:xfrm>
              <a:off x="5932391" y="1842289"/>
              <a:ext cx="0" cy="97703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CEB2DDD-E90B-471D-9095-4C3E280471BF}"/>
                </a:ext>
              </a:extLst>
            </p:cNvPr>
            <p:cNvCxnSpPr/>
            <p:nvPr/>
          </p:nvCxnSpPr>
          <p:spPr>
            <a:xfrm>
              <a:off x="5932391" y="3247292"/>
              <a:ext cx="0" cy="97703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Graphic 13" descr="Man">
              <a:extLst>
                <a:ext uri="{FF2B5EF4-FFF2-40B4-BE49-F238E27FC236}">
                  <a16:creationId xmlns:a16="http://schemas.microsoft.com/office/drawing/2014/main" id="{82A604BA-0057-4DE5-BB1E-BA58EA040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flipV="1">
              <a:off x="4558643" y="3057916"/>
              <a:ext cx="682685" cy="720023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4CBC2C4-009F-4FE4-B3B3-E389C043F796}"/>
                </a:ext>
              </a:extLst>
            </p:cNvPr>
            <p:cNvCxnSpPr>
              <a:cxnSpLocks/>
              <a:stCxn id="14" idx="0"/>
              <a:endCxn id="39" idx="0"/>
            </p:cNvCxnSpPr>
            <p:nvPr/>
          </p:nvCxnSpPr>
          <p:spPr>
            <a:xfrm flipV="1">
              <a:off x="4899986" y="2230594"/>
              <a:ext cx="2580255" cy="1547345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EB52402-6A41-4139-8D63-9288B72E3FB0}"/>
                </a:ext>
              </a:extLst>
            </p:cNvPr>
            <p:cNvCxnSpPr>
              <a:cxnSpLocks/>
            </p:cNvCxnSpPr>
            <p:nvPr/>
          </p:nvCxnSpPr>
          <p:spPr>
            <a:xfrm>
              <a:off x="4688092" y="3073259"/>
              <a:ext cx="0" cy="476423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BE495AC-49B2-455A-8CCE-5FFE6150B5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07815" y="2273991"/>
              <a:ext cx="0" cy="765901"/>
            </a:xfrm>
            <a:prstGeom prst="straightConnector1">
              <a:avLst/>
            </a:prstGeom>
            <a:ln w="57150">
              <a:solidFill>
                <a:srgbClr val="00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Graphic 38" descr="Man">
              <a:extLst>
                <a:ext uri="{FF2B5EF4-FFF2-40B4-BE49-F238E27FC236}">
                  <a16:creationId xmlns:a16="http://schemas.microsoft.com/office/drawing/2014/main" id="{2216D4FA-08F9-4E19-B7BC-CDA406258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129798" y="2230594"/>
              <a:ext cx="700885" cy="845449"/>
            </a:xfrm>
            <a:prstGeom prst="rect">
              <a:avLst/>
            </a:prstGeom>
          </p:spPr>
        </p:pic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BA6C44B-404A-40F5-8439-F03866676A49}"/>
                </a:ext>
              </a:extLst>
            </p:cNvPr>
            <p:cNvCxnSpPr>
              <a:cxnSpLocks/>
            </p:cNvCxnSpPr>
            <p:nvPr/>
          </p:nvCxnSpPr>
          <p:spPr>
            <a:xfrm>
              <a:off x="4752155" y="3073259"/>
              <a:ext cx="0" cy="792038"/>
            </a:xfrm>
            <a:prstGeom prst="straightConnector1">
              <a:avLst/>
            </a:prstGeom>
            <a:ln w="571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Graphic 58" descr="Man">
              <a:extLst>
                <a:ext uri="{FF2B5EF4-FFF2-40B4-BE49-F238E27FC236}">
                  <a16:creationId xmlns:a16="http://schemas.microsoft.com/office/drawing/2014/main" id="{F8A08AB8-A38E-4AFF-A02E-0EF200904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100048" y="2220245"/>
              <a:ext cx="700885" cy="845449"/>
            </a:xfrm>
            <a:prstGeom prst="rect">
              <a:avLst/>
            </a:prstGeom>
          </p:spPr>
        </p:pic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C3A3DEF3-D815-4E89-B3B5-434D5D23DC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6388" y="2260018"/>
              <a:ext cx="0" cy="765901"/>
            </a:xfrm>
            <a:prstGeom prst="straightConnector1">
              <a:avLst/>
            </a:prstGeom>
            <a:ln w="57150">
              <a:solidFill>
                <a:srgbClr val="00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CA59B7-FF29-4892-B9BF-A9B476BD77F1}"/>
              </a:ext>
            </a:extLst>
          </p:cNvPr>
          <p:cNvCxnSpPr>
            <a:cxnSpLocks/>
          </p:cNvCxnSpPr>
          <p:nvPr/>
        </p:nvCxnSpPr>
        <p:spPr>
          <a:xfrm>
            <a:off x="3901052" y="3236190"/>
            <a:ext cx="2135007" cy="0"/>
          </a:xfrm>
          <a:prstGeom prst="straightConnector1">
            <a:avLst/>
          </a:prstGeom>
          <a:ln w="57150">
            <a:solidFill>
              <a:srgbClr val="A9076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A232D2E-58A5-4636-AE45-D5E684472362}"/>
              </a:ext>
            </a:extLst>
          </p:cNvPr>
          <p:cNvCxnSpPr>
            <a:cxnSpLocks/>
          </p:cNvCxnSpPr>
          <p:nvPr/>
        </p:nvCxnSpPr>
        <p:spPr>
          <a:xfrm>
            <a:off x="6096000" y="3952251"/>
            <a:ext cx="3686014" cy="0"/>
          </a:xfrm>
          <a:prstGeom prst="straightConnector1">
            <a:avLst/>
          </a:prstGeom>
          <a:ln w="57150">
            <a:solidFill>
              <a:srgbClr val="A9076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E23ECFC-C7E6-41AB-B17B-7A665615A237}"/>
              </a:ext>
            </a:extLst>
          </p:cNvPr>
          <p:cNvGrpSpPr/>
          <p:nvPr/>
        </p:nvGrpSpPr>
        <p:grpSpPr>
          <a:xfrm>
            <a:off x="1446422" y="1110390"/>
            <a:ext cx="3521816" cy="509542"/>
            <a:chOff x="1446422" y="1110390"/>
            <a:chExt cx="3521816" cy="509542"/>
          </a:xfrm>
        </p:grpSpPr>
        <p:grpSp>
          <p:nvGrpSpPr>
            <p:cNvPr id="48" name="Graphic 46" descr="Image">
              <a:extLst>
                <a:ext uri="{FF2B5EF4-FFF2-40B4-BE49-F238E27FC236}">
                  <a16:creationId xmlns:a16="http://schemas.microsoft.com/office/drawing/2014/main" id="{2A793250-6B49-4A49-9C8C-F9685730FE0B}"/>
                </a:ext>
              </a:extLst>
            </p:cNvPr>
            <p:cNvGrpSpPr/>
            <p:nvPr/>
          </p:nvGrpSpPr>
          <p:grpSpPr>
            <a:xfrm>
              <a:off x="1446422" y="1110390"/>
              <a:ext cx="528506" cy="509542"/>
              <a:chOff x="1414595" y="2135184"/>
              <a:chExt cx="509542" cy="509542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08EAE31-5B11-4603-9404-D9A9F64ED269}"/>
                  </a:ext>
                </a:extLst>
              </p:cNvPr>
              <p:cNvSpPr/>
              <p:nvPr/>
            </p:nvSpPr>
            <p:spPr>
              <a:xfrm>
                <a:off x="1722443" y="2364159"/>
                <a:ext cx="107278" cy="130845"/>
              </a:xfrm>
              <a:custGeom>
                <a:avLst/>
                <a:gdLst>
                  <a:gd name="connsiteX0" fmla="*/ 106155 w 107278"/>
                  <a:gd name="connsiteY0" fmla="*/ 119212 h 130845"/>
                  <a:gd name="connsiteX1" fmla="*/ 33492 w 107278"/>
                  <a:gd name="connsiteY1" fmla="*/ 3397 h 130845"/>
                  <a:gd name="connsiteX2" fmla="*/ 27388 w 107278"/>
                  <a:gd name="connsiteY2" fmla="*/ 0 h 130845"/>
                  <a:gd name="connsiteX3" fmla="*/ 21231 w 107278"/>
                  <a:gd name="connsiteY3" fmla="*/ 3397 h 130845"/>
                  <a:gd name="connsiteX4" fmla="*/ 0 w 107278"/>
                  <a:gd name="connsiteY4" fmla="*/ 37473 h 130845"/>
                  <a:gd name="connsiteX5" fmla="*/ 45540 w 107278"/>
                  <a:gd name="connsiteY5" fmla="*/ 111144 h 130845"/>
                  <a:gd name="connsiteX6" fmla="*/ 47770 w 107278"/>
                  <a:gd name="connsiteY6" fmla="*/ 130836 h 130845"/>
                  <a:gd name="connsiteX7" fmla="*/ 99255 w 107278"/>
                  <a:gd name="connsiteY7" fmla="*/ 130836 h 130845"/>
                  <a:gd name="connsiteX8" fmla="*/ 107269 w 107278"/>
                  <a:gd name="connsiteY8" fmla="*/ 123583 h 130845"/>
                  <a:gd name="connsiteX9" fmla="*/ 106155 w 107278"/>
                  <a:gd name="connsiteY9" fmla="*/ 119212 h 130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278" h="130845">
                    <a:moveTo>
                      <a:pt x="106155" y="119212"/>
                    </a:moveTo>
                    <a:lnTo>
                      <a:pt x="33492" y="3397"/>
                    </a:lnTo>
                    <a:cubicBezTo>
                      <a:pt x="32191" y="1274"/>
                      <a:pt x="29877" y="-14"/>
                      <a:pt x="27388" y="0"/>
                    </a:cubicBezTo>
                    <a:cubicBezTo>
                      <a:pt x="24888" y="-1"/>
                      <a:pt x="22563" y="1282"/>
                      <a:pt x="21231" y="3397"/>
                    </a:cubicBezTo>
                    <a:lnTo>
                      <a:pt x="0" y="37473"/>
                    </a:lnTo>
                    <a:lnTo>
                      <a:pt x="45540" y="111144"/>
                    </a:lnTo>
                    <a:cubicBezTo>
                      <a:pt x="49394" y="116972"/>
                      <a:pt x="50223" y="124293"/>
                      <a:pt x="47770" y="130836"/>
                    </a:cubicBezTo>
                    <a:lnTo>
                      <a:pt x="99255" y="130836"/>
                    </a:lnTo>
                    <a:cubicBezTo>
                      <a:pt x="103470" y="131046"/>
                      <a:pt x="107059" y="127799"/>
                      <a:pt x="107269" y="123583"/>
                    </a:cubicBezTo>
                    <a:cubicBezTo>
                      <a:pt x="107346" y="122047"/>
                      <a:pt x="106958" y="120524"/>
                      <a:pt x="106155" y="119212"/>
                    </a:cubicBez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696572E-FF32-4A01-B0BB-6989B574C2F4}"/>
                  </a:ext>
                </a:extLst>
              </p:cNvPr>
              <p:cNvSpPr/>
              <p:nvPr/>
            </p:nvSpPr>
            <p:spPr>
              <a:xfrm>
                <a:off x="1502890" y="2293297"/>
                <a:ext cx="248026" cy="201766"/>
              </a:xfrm>
              <a:custGeom>
                <a:avLst/>
                <a:gdLst>
                  <a:gd name="connsiteX0" fmla="*/ 246622 w 248026"/>
                  <a:gd name="connsiteY0" fmla="*/ 190764 h 201766"/>
                  <a:gd name="connsiteX1" fmla="*/ 131179 w 248026"/>
                  <a:gd name="connsiteY1" fmla="*/ 2923 h 201766"/>
                  <a:gd name="connsiteX2" fmla="*/ 124969 w 248026"/>
                  <a:gd name="connsiteY2" fmla="*/ 4 h 201766"/>
                  <a:gd name="connsiteX3" fmla="*/ 124013 w 248026"/>
                  <a:gd name="connsiteY3" fmla="*/ 4 h 201766"/>
                  <a:gd name="connsiteX4" fmla="*/ 123058 w 248026"/>
                  <a:gd name="connsiteY4" fmla="*/ 4 h 201766"/>
                  <a:gd name="connsiteX5" fmla="*/ 116848 w 248026"/>
                  <a:gd name="connsiteY5" fmla="*/ 2923 h 201766"/>
                  <a:gd name="connsiteX6" fmla="*/ 1405 w 248026"/>
                  <a:gd name="connsiteY6" fmla="*/ 190764 h 201766"/>
                  <a:gd name="connsiteX7" fmla="*/ 821 w 248026"/>
                  <a:gd name="connsiteY7" fmla="*/ 198566 h 201766"/>
                  <a:gd name="connsiteX8" fmla="*/ 7243 w 248026"/>
                  <a:gd name="connsiteY8" fmla="*/ 201698 h 201766"/>
                  <a:gd name="connsiteX9" fmla="*/ 240783 w 248026"/>
                  <a:gd name="connsiteY9" fmla="*/ 201698 h 201766"/>
                  <a:gd name="connsiteX10" fmla="*/ 247206 w 248026"/>
                  <a:gd name="connsiteY10" fmla="*/ 198566 h 201766"/>
                  <a:gd name="connsiteX11" fmla="*/ 246622 w 248026"/>
                  <a:gd name="connsiteY11" fmla="*/ 190764 h 201766"/>
                  <a:gd name="connsiteX12" fmla="*/ 143334 w 248026"/>
                  <a:gd name="connsiteY12" fmla="*/ 90926 h 201766"/>
                  <a:gd name="connsiteX13" fmla="*/ 124969 w 248026"/>
                  <a:gd name="connsiteY13" fmla="*/ 107273 h 201766"/>
                  <a:gd name="connsiteX14" fmla="*/ 106604 w 248026"/>
                  <a:gd name="connsiteY14" fmla="*/ 90926 h 201766"/>
                  <a:gd name="connsiteX15" fmla="*/ 76244 w 248026"/>
                  <a:gd name="connsiteY15" fmla="*/ 109290 h 201766"/>
                  <a:gd name="connsiteX16" fmla="*/ 124013 w 248026"/>
                  <a:gd name="connsiteY16" fmla="*/ 31851 h 201766"/>
                  <a:gd name="connsiteX17" fmla="*/ 170509 w 248026"/>
                  <a:gd name="connsiteY17" fmla="*/ 107273 h 201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8026" h="201766">
                    <a:moveTo>
                      <a:pt x="246622" y="190764"/>
                    </a:moveTo>
                    <a:lnTo>
                      <a:pt x="131179" y="2923"/>
                    </a:lnTo>
                    <a:cubicBezTo>
                      <a:pt x="129697" y="1010"/>
                      <a:pt x="127388" y="-76"/>
                      <a:pt x="124969" y="4"/>
                    </a:cubicBezTo>
                    <a:lnTo>
                      <a:pt x="124013" y="4"/>
                    </a:lnTo>
                    <a:lnTo>
                      <a:pt x="123058" y="4"/>
                    </a:lnTo>
                    <a:cubicBezTo>
                      <a:pt x="120639" y="-76"/>
                      <a:pt x="118329" y="1010"/>
                      <a:pt x="116848" y="2923"/>
                    </a:cubicBezTo>
                    <a:lnTo>
                      <a:pt x="1405" y="190764"/>
                    </a:lnTo>
                    <a:cubicBezTo>
                      <a:pt x="-230" y="193052"/>
                      <a:pt x="-455" y="196061"/>
                      <a:pt x="821" y="198566"/>
                    </a:cubicBezTo>
                    <a:cubicBezTo>
                      <a:pt x="2109" y="200837"/>
                      <a:pt x="4661" y="202082"/>
                      <a:pt x="7243" y="201698"/>
                    </a:cubicBezTo>
                    <a:lnTo>
                      <a:pt x="240783" y="201698"/>
                    </a:lnTo>
                    <a:cubicBezTo>
                      <a:pt x="243366" y="202082"/>
                      <a:pt x="245918" y="200837"/>
                      <a:pt x="247206" y="198566"/>
                    </a:cubicBezTo>
                    <a:cubicBezTo>
                      <a:pt x="248482" y="196061"/>
                      <a:pt x="248257" y="193052"/>
                      <a:pt x="246622" y="190764"/>
                    </a:cubicBezTo>
                    <a:close/>
                    <a:moveTo>
                      <a:pt x="143334" y="90926"/>
                    </a:moveTo>
                    <a:lnTo>
                      <a:pt x="124969" y="107273"/>
                    </a:lnTo>
                    <a:lnTo>
                      <a:pt x="106604" y="90926"/>
                    </a:lnTo>
                    <a:lnTo>
                      <a:pt x="76244" y="109290"/>
                    </a:lnTo>
                    <a:lnTo>
                      <a:pt x="124013" y="31851"/>
                    </a:lnTo>
                    <a:lnTo>
                      <a:pt x="170509" y="107273"/>
                    </a:ln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ED94E2E4-D4FF-4428-8E3F-54EA14775CB9}"/>
                  </a:ext>
                </a:extLst>
              </p:cNvPr>
              <p:cNvSpPr/>
              <p:nvPr/>
            </p:nvSpPr>
            <p:spPr>
              <a:xfrm>
                <a:off x="1541980" y="2289108"/>
                <a:ext cx="31846" cy="31846"/>
              </a:xfrm>
              <a:custGeom>
                <a:avLst/>
                <a:gdLst>
                  <a:gd name="connsiteX0" fmla="*/ 31846 w 31846"/>
                  <a:gd name="connsiteY0" fmla="*/ 15923 h 31846"/>
                  <a:gd name="connsiteX1" fmla="*/ 15923 w 31846"/>
                  <a:gd name="connsiteY1" fmla="*/ 31846 h 31846"/>
                  <a:gd name="connsiteX2" fmla="*/ 0 w 31846"/>
                  <a:gd name="connsiteY2" fmla="*/ 15923 h 31846"/>
                  <a:gd name="connsiteX3" fmla="*/ 15923 w 31846"/>
                  <a:gd name="connsiteY3" fmla="*/ 0 h 31846"/>
                  <a:gd name="connsiteX4" fmla="*/ 31846 w 31846"/>
                  <a:gd name="connsiteY4" fmla="*/ 15923 h 31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46" h="31846">
                    <a:moveTo>
                      <a:pt x="31846" y="15923"/>
                    </a:moveTo>
                    <a:cubicBezTo>
                      <a:pt x="31846" y="24717"/>
                      <a:pt x="24717" y="31846"/>
                      <a:pt x="15923" y="31846"/>
                    </a:cubicBezTo>
                    <a:cubicBezTo>
                      <a:pt x="7129" y="31846"/>
                      <a:pt x="0" y="24717"/>
                      <a:pt x="0" y="15923"/>
                    </a:cubicBezTo>
                    <a:cubicBezTo>
                      <a:pt x="0" y="7129"/>
                      <a:pt x="7129" y="0"/>
                      <a:pt x="15923" y="0"/>
                    </a:cubicBezTo>
                    <a:cubicBezTo>
                      <a:pt x="24717" y="0"/>
                      <a:pt x="31846" y="7129"/>
                      <a:pt x="31846" y="15923"/>
                    </a:cubicBez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EFC131EF-EFF7-45AA-B96A-3B80C9A0A1F3}"/>
                  </a:ext>
                </a:extLst>
              </p:cNvPr>
              <p:cNvSpPr/>
              <p:nvPr/>
            </p:nvSpPr>
            <p:spPr>
              <a:xfrm>
                <a:off x="1457056" y="2230723"/>
                <a:ext cx="424618" cy="329079"/>
              </a:xfrm>
              <a:custGeom>
                <a:avLst/>
                <a:gdLst>
                  <a:gd name="connsiteX0" fmla="*/ 31846 w 424618"/>
                  <a:gd name="connsiteY0" fmla="*/ 297233 h 329079"/>
                  <a:gd name="connsiteX1" fmla="*/ 31846 w 424618"/>
                  <a:gd name="connsiteY1" fmla="*/ 31846 h 329079"/>
                  <a:gd name="connsiteX2" fmla="*/ 392772 w 424618"/>
                  <a:gd name="connsiteY2" fmla="*/ 31846 h 329079"/>
                  <a:gd name="connsiteX3" fmla="*/ 392772 w 424618"/>
                  <a:gd name="connsiteY3" fmla="*/ 297233 h 329079"/>
                  <a:gd name="connsiteX4" fmla="*/ 424618 w 424618"/>
                  <a:gd name="connsiteY4" fmla="*/ 329079 h 329079"/>
                  <a:gd name="connsiteX5" fmla="*/ 424618 w 424618"/>
                  <a:gd name="connsiteY5" fmla="*/ 0 h 329079"/>
                  <a:gd name="connsiteX6" fmla="*/ 0 w 424618"/>
                  <a:gd name="connsiteY6" fmla="*/ 0 h 329079"/>
                  <a:gd name="connsiteX7" fmla="*/ 0 w 424618"/>
                  <a:gd name="connsiteY7" fmla="*/ 329079 h 329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4618" h="329079">
                    <a:moveTo>
                      <a:pt x="31846" y="297233"/>
                    </a:moveTo>
                    <a:lnTo>
                      <a:pt x="31846" y="31846"/>
                    </a:lnTo>
                    <a:lnTo>
                      <a:pt x="392772" y="31846"/>
                    </a:lnTo>
                    <a:lnTo>
                      <a:pt x="392772" y="297233"/>
                    </a:lnTo>
                    <a:close/>
                    <a:moveTo>
                      <a:pt x="424618" y="329079"/>
                    </a:moveTo>
                    <a:lnTo>
                      <a:pt x="424618" y="0"/>
                    </a:lnTo>
                    <a:lnTo>
                      <a:pt x="0" y="0"/>
                    </a:lnTo>
                    <a:lnTo>
                      <a:pt x="0" y="329079"/>
                    </a:lnTo>
                    <a:close/>
                  </a:path>
                </a:pathLst>
              </a:custGeom>
              <a:solidFill>
                <a:srgbClr val="00B050"/>
              </a:solidFill>
              <a:ln w="52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EBA9027-0D98-4AF0-BB3F-605194178483}"/>
                </a:ext>
              </a:extLst>
            </p:cNvPr>
            <p:cNvSpPr txBox="1"/>
            <p:nvPr/>
          </p:nvSpPr>
          <p:spPr>
            <a:xfrm>
              <a:off x="1930883" y="1205927"/>
              <a:ext cx="30373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CMOS Sensor (image)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3CA9F62-EDDD-4324-86A6-F75667B86D87}"/>
              </a:ext>
            </a:extLst>
          </p:cNvPr>
          <p:cNvSpPr txBox="1"/>
          <p:nvPr/>
        </p:nvSpPr>
        <p:spPr>
          <a:xfrm>
            <a:off x="7148468" y="3996372"/>
            <a:ext cx="2046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9076F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Distance (d)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D3BCB90-B070-4FD5-9303-157365A9A444}"/>
              </a:ext>
            </a:extLst>
          </p:cNvPr>
          <p:cNvGrpSpPr/>
          <p:nvPr/>
        </p:nvGrpSpPr>
        <p:grpSpPr>
          <a:xfrm>
            <a:off x="6489781" y="1142216"/>
            <a:ext cx="2295227" cy="496753"/>
            <a:chOff x="6391307" y="1185676"/>
            <a:chExt cx="2295227" cy="49675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0008082-6486-425C-B0C9-01D88050BA7D}"/>
                </a:ext>
              </a:extLst>
            </p:cNvPr>
            <p:cNvSpPr txBox="1"/>
            <p:nvPr/>
          </p:nvSpPr>
          <p:spPr>
            <a:xfrm>
              <a:off x="6938389" y="1268073"/>
              <a:ext cx="17481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Object Plane</a:t>
              </a:r>
            </a:p>
          </p:txBody>
        </p:sp>
        <p:pic>
          <p:nvPicPr>
            <p:cNvPr id="57" name="Graphic 56" descr="Earth globe: Asia and Australia">
              <a:extLst>
                <a:ext uri="{FF2B5EF4-FFF2-40B4-BE49-F238E27FC236}">
                  <a16:creationId xmlns:a16="http://schemas.microsoft.com/office/drawing/2014/main" id="{B50C0BE2-15D7-4024-A793-CA0557EBA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391307" y="1185676"/>
              <a:ext cx="496753" cy="496753"/>
            </a:xfrm>
            <a:prstGeom prst="rect">
              <a:avLst/>
            </a:prstGeom>
          </p:spPr>
        </p:pic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FB17D5D-0D5E-4B8B-9DF6-402DCD25227B}"/>
              </a:ext>
            </a:extLst>
          </p:cNvPr>
          <p:cNvSpPr txBox="1"/>
          <p:nvPr/>
        </p:nvSpPr>
        <p:spPr>
          <a:xfrm>
            <a:off x="3986232" y="2802174"/>
            <a:ext cx="19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Focal Length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2D451CE-D689-43D5-B073-5856C39225CB}"/>
              </a:ext>
            </a:extLst>
          </p:cNvPr>
          <p:cNvSpPr/>
          <p:nvPr/>
        </p:nvSpPr>
        <p:spPr>
          <a:xfrm>
            <a:off x="5920423" y="3167366"/>
            <a:ext cx="325390" cy="692659"/>
          </a:xfrm>
          <a:prstGeom prst="ellipse">
            <a:avLst/>
          </a:prstGeom>
          <a:solidFill>
            <a:schemeClr val="bg1">
              <a:lumMod val="95000"/>
              <a:alpha val="76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287B7D-9FCF-4D50-A8FD-4D0C95F2B85B}"/>
              </a:ext>
            </a:extLst>
          </p:cNvPr>
          <p:cNvSpPr txBox="1"/>
          <p:nvPr/>
        </p:nvSpPr>
        <p:spPr>
          <a:xfrm>
            <a:off x="1399546" y="3659970"/>
            <a:ext cx="19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Height</a:t>
            </a:r>
            <a:r>
              <a:rPr lang="en-US" sz="2000" b="1" dirty="0">
                <a:solidFill>
                  <a:srgbClr val="00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US" sz="2000" b="1" dirty="0">
                <a:solidFill>
                  <a:srgbClr val="FF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(a)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B479DBA-064F-4575-9E5E-57051EF0E43F}"/>
              </a:ext>
            </a:extLst>
          </p:cNvPr>
          <p:cNvSpPr txBox="1"/>
          <p:nvPr/>
        </p:nvSpPr>
        <p:spPr>
          <a:xfrm>
            <a:off x="10449928" y="2657651"/>
            <a:ext cx="19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FF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Height (h)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99B9EB6-0DEC-4709-B403-9534688C036E}"/>
              </a:ext>
            </a:extLst>
          </p:cNvPr>
          <p:cNvGrpSpPr/>
          <p:nvPr/>
        </p:nvGrpSpPr>
        <p:grpSpPr>
          <a:xfrm>
            <a:off x="6619848" y="3057814"/>
            <a:ext cx="1028863" cy="505686"/>
            <a:chOff x="6960952" y="3057010"/>
            <a:chExt cx="1028863" cy="505686"/>
          </a:xfrm>
        </p:grpSpPr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6930A87D-0414-4B5E-B374-2DF3ABD7B541}"/>
                </a:ext>
              </a:extLst>
            </p:cNvPr>
            <p:cNvSpPr/>
            <p:nvPr/>
          </p:nvSpPr>
          <p:spPr>
            <a:xfrm rot="8271004" flipH="1">
              <a:off x="6960952" y="3057010"/>
              <a:ext cx="543580" cy="505686"/>
            </a:xfrm>
            <a:prstGeom prst="arc">
              <a:avLst>
                <a:gd name="adj1" fmla="val 15800682"/>
                <a:gd name="adj2" fmla="val 644216"/>
              </a:avLst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600BA4E-1E73-4E7D-87FB-5279F65B9BC2}"/>
                </a:ext>
              </a:extLst>
            </p:cNvPr>
            <p:cNvSpPr txBox="1"/>
            <p:nvPr/>
          </p:nvSpPr>
          <p:spPr>
            <a:xfrm>
              <a:off x="7043202" y="3132408"/>
              <a:ext cx="946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Q2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C01B388-A48F-4C7A-836A-11AA98871495}"/>
              </a:ext>
            </a:extLst>
          </p:cNvPr>
          <p:cNvCxnSpPr>
            <a:cxnSpLocks/>
          </p:cNvCxnSpPr>
          <p:nvPr/>
        </p:nvCxnSpPr>
        <p:spPr>
          <a:xfrm>
            <a:off x="8246015" y="3696942"/>
            <a:ext cx="1535999" cy="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AAFB61D-70DC-426C-A1FE-65448B5D5CA0}"/>
              </a:ext>
            </a:extLst>
          </p:cNvPr>
          <p:cNvSpPr txBox="1"/>
          <p:nvPr/>
        </p:nvSpPr>
        <p:spPr>
          <a:xfrm>
            <a:off x="1373581" y="4206807"/>
            <a:ext cx="196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Height (b)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759BC05-A0B5-4615-86B3-6D8D7B58004B}"/>
              </a:ext>
            </a:extLst>
          </p:cNvPr>
          <p:cNvCxnSpPr>
            <a:cxnSpLocks/>
            <a:stCxn id="39" idx="0"/>
            <a:endCxn id="59" idx="0"/>
          </p:cNvCxnSpPr>
          <p:nvPr/>
        </p:nvCxnSpPr>
        <p:spPr>
          <a:xfrm flipV="1">
            <a:off x="8449614" y="2253231"/>
            <a:ext cx="1491409" cy="15915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88F56656-D8A1-4924-A4A1-3B1B52E864AF}"/>
              </a:ext>
            </a:extLst>
          </p:cNvPr>
          <p:cNvSpPr txBox="1"/>
          <p:nvPr/>
        </p:nvSpPr>
        <p:spPr>
          <a:xfrm>
            <a:off x="8735931" y="3632583"/>
            <a:ext cx="580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F2B10E7-4074-4EA5-BCC4-33664623E787}"/>
                  </a:ext>
                </a:extLst>
              </p:cNvPr>
              <p:cNvSpPr txBox="1"/>
              <p:nvPr/>
            </p:nvSpPr>
            <p:spPr>
              <a:xfrm>
                <a:off x="-168394" y="5299208"/>
                <a:ext cx="5331656" cy="7659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240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40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r>
                        <a:rPr lang="en-US" sz="240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F2B10E7-4074-4EA5-BCC4-33664623E7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8394" y="5299208"/>
                <a:ext cx="5331656" cy="76597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Audio 10">
            <a:hlinkClick r:id="" action="ppaction://media"/>
            <a:extLst>
              <a:ext uri="{FF2B5EF4-FFF2-40B4-BE49-F238E27FC236}">
                <a16:creationId xmlns:a16="http://schemas.microsoft.com/office/drawing/2014/main" id="{240CDBBC-42BA-4AEE-B18B-97E3725804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82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323"/>
    </mc:Choice>
    <mc:Fallback>
      <p:transition spd="slow" advTm="783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2722950-0183-40A9-A10F-6CF9A3634FAB}"/>
                  </a:ext>
                </a:extLst>
              </p:cNvPr>
              <p:cNvSpPr txBox="1"/>
              <p:nvPr/>
            </p:nvSpPr>
            <p:spPr>
              <a:xfrm>
                <a:off x="1575580" y="827675"/>
                <a:ext cx="5584875" cy="10213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en-US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2722950-0183-40A9-A10F-6CF9A3634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580" y="827675"/>
                <a:ext cx="5584875" cy="10213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CAC5225-ADC9-4FAF-BD6D-791C9E7543D1}"/>
                  </a:ext>
                </a:extLst>
              </p:cNvPr>
              <p:cNvSpPr txBox="1"/>
              <p:nvPr/>
            </p:nvSpPr>
            <p:spPr>
              <a:xfrm>
                <a:off x="2082018" y="2565207"/>
                <a:ext cx="5331656" cy="10213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320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n-US" sz="320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320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func>
                      <m:r>
                        <a:rPr lang="en-US" sz="320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CAC5225-ADC9-4FAF-BD6D-791C9E754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018" y="2565207"/>
                <a:ext cx="5331656" cy="10213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5830F31-F02E-49EE-86EF-92ADD530D8DA}"/>
                  </a:ext>
                </a:extLst>
              </p:cNvPr>
              <p:cNvSpPr txBox="1"/>
              <p:nvPr/>
            </p:nvSpPr>
            <p:spPr>
              <a:xfrm>
                <a:off x="1828799" y="4525202"/>
                <a:ext cx="5331656" cy="9676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320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sz="320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5830F31-F02E-49EE-86EF-92ADD530D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799" y="4525202"/>
                <a:ext cx="5331656" cy="9676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B08FA60-0946-4B41-8334-F3F3070E4A99}"/>
              </a:ext>
            </a:extLst>
          </p:cNvPr>
          <p:cNvSpPr txBox="1"/>
          <p:nvPr/>
        </p:nvSpPr>
        <p:spPr>
          <a:xfrm>
            <a:off x="8705556" y="1153661"/>
            <a:ext cx="1631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Equation No: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1E7315-7A4A-450A-83A6-E0E0B7AED547}"/>
              </a:ext>
            </a:extLst>
          </p:cNvPr>
          <p:cNvSpPr txBox="1"/>
          <p:nvPr/>
        </p:nvSpPr>
        <p:spPr>
          <a:xfrm>
            <a:off x="8705557" y="2891193"/>
            <a:ext cx="1631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Equation No: 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0AF5B1-6539-47DE-BE79-DDED5EC0486A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6541477" y="1338327"/>
            <a:ext cx="216407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DCDFA3-DD62-4656-8C2B-08368084FE8C}"/>
              </a:ext>
            </a:extLst>
          </p:cNvPr>
          <p:cNvCxnSpPr>
            <a:cxnSpLocks/>
          </p:cNvCxnSpPr>
          <p:nvPr/>
        </p:nvCxnSpPr>
        <p:spPr>
          <a:xfrm>
            <a:off x="6654018" y="3089478"/>
            <a:ext cx="205153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11E9608-A80F-4205-ADC1-0872C2BF6641}"/>
              </a:ext>
            </a:extLst>
          </p:cNvPr>
          <p:cNvSpPr txBox="1"/>
          <p:nvPr/>
        </p:nvSpPr>
        <p:spPr>
          <a:xfrm>
            <a:off x="2920217" y="3822830"/>
            <a:ext cx="484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Divide Equation 1 with Equation 2 We get: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E87BEFC2-3171-45B5-A690-686C0F79CD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64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746"/>
    </mc:Choice>
    <mc:Fallback>
      <p:transition spd="slow" advTm="17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20FC3A-B402-4C7E-8725-191EA12E8120}"/>
                  </a:ext>
                </a:extLst>
              </p:cNvPr>
              <p:cNvSpPr txBox="1"/>
              <p:nvPr/>
            </p:nvSpPr>
            <p:spPr>
              <a:xfrm>
                <a:off x="2804160" y="1115134"/>
                <a:ext cx="5331656" cy="9676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320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20FC3A-B402-4C7E-8725-191EA12E81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4160" y="1115134"/>
                <a:ext cx="5331656" cy="9676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D642ED3-DF4A-4CDF-89A7-1DE7A9220DBE}"/>
                  </a:ext>
                </a:extLst>
              </p:cNvPr>
              <p:cNvSpPr txBox="1"/>
              <p:nvPr/>
            </p:nvSpPr>
            <p:spPr>
              <a:xfrm>
                <a:off x="2804160" y="2846707"/>
                <a:ext cx="5331656" cy="8434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D642ED3-DF4A-4CDF-89A7-1DE7A9220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4160" y="2846707"/>
                <a:ext cx="5331656" cy="8434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4A32A9-E6F9-4424-B072-3A2DC13C9E99}"/>
                  </a:ext>
                </a:extLst>
              </p:cNvPr>
              <p:cNvSpPr txBox="1"/>
              <p:nvPr/>
            </p:nvSpPr>
            <p:spPr>
              <a:xfrm>
                <a:off x="2607213" y="4214929"/>
                <a:ext cx="5331656" cy="11619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32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4A32A9-E6F9-4424-B072-3A2DC13C9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7213" y="4214929"/>
                <a:ext cx="5331656" cy="11619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Audio 14">
            <a:hlinkClick r:id="" action="ppaction://media"/>
            <a:extLst>
              <a:ext uri="{FF2B5EF4-FFF2-40B4-BE49-F238E27FC236}">
                <a16:creationId xmlns:a16="http://schemas.microsoft.com/office/drawing/2014/main" id="{D806098C-0923-4BB5-8C73-4B4AC7C0458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13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866"/>
    </mc:Choice>
    <mc:Fallback>
      <p:transition spd="slow" advTm="478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112</Words>
  <Application>Microsoft Office PowerPoint</Application>
  <PresentationFormat>Widescreen</PresentationFormat>
  <Paragraphs>28</Paragraphs>
  <Slides>5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Cavolini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Asadullah dal</dc:creator>
  <cp:lastModifiedBy>Asadullah dal</cp:lastModifiedBy>
  <cp:revision>7</cp:revision>
  <dcterms:created xsi:type="dcterms:W3CDTF">2020-10-27T20:43:52Z</dcterms:created>
  <dcterms:modified xsi:type="dcterms:W3CDTF">2020-11-18T08:32:58Z</dcterms:modified>
</cp:coreProperties>
</file>